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82DF3-4FEC-441F-B5C8-836056E2C249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3220C-DB8A-4E83-8892-4EB1C8F99B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912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82DF3-4FEC-441F-B5C8-836056E2C249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3220C-DB8A-4E83-8892-4EB1C8F99B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6244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82DF3-4FEC-441F-B5C8-836056E2C249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3220C-DB8A-4E83-8892-4EB1C8F99B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586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82DF3-4FEC-441F-B5C8-836056E2C249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3220C-DB8A-4E83-8892-4EB1C8F99B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841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82DF3-4FEC-441F-B5C8-836056E2C249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3220C-DB8A-4E83-8892-4EB1C8F99B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145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82DF3-4FEC-441F-B5C8-836056E2C249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3220C-DB8A-4E83-8892-4EB1C8F99B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427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82DF3-4FEC-441F-B5C8-836056E2C249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3220C-DB8A-4E83-8892-4EB1C8F99B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482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82DF3-4FEC-441F-B5C8-836056E2C249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3220C-DB8A-4E83-8892-4EB1C8F99B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349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82DF3-4FEC-441F-B5C8-836056E2C249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3220C-DB8A-4E83-8892-4EB1C8F99B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2288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82DF3-4FEC-441F-B5C8-836056E2C249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3220C-DB8A-4E83-8892-4EB1C8F99B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911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82DF3-4FEC-441F-B5C8-836056E2C249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3220C-DB8A-4E83-8892-4EB1C8F99B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934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F82DF3-4FEC-441F-B5C8-836056E2C249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83220C-DB8A-4E83-8892-4EB1C8F99B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607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8848299" cy="1730019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BUFFALO SOLDIERS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620370"/>
            <a:ext cx="8943833" cy="263743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" name="Picture 3" descr="About - Buffalo Soldiers (U.S. National Park Service)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326" r="-1064" b="-8875"/>
          <a:stretch/>
        </p:blipFill>
        <p:spPr bwMode="auto">
          <a:xfrm>
            <a:off x="3275463" y="2852382"/>
            <a:ext cx="4517409" cy="226695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1844114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services for Buffalo Soldiers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Discovered and established maps of unexplored </a:t>
            </a:r>
            <a:r>
              <a:rPr lang="en-US" dirty="0" smtClean="0"/>
              <a:t>wilderness.. </a:t>
            </a:r>
            <a:endParaRPr lang="en-US" dirty="0"/>
          </a:p>
          <a:p>
            <a:r>
              <a:rPr lang="en-US" dirty="0"/>
              <a:t>Helped ruling people and civil authorities control mobs. </a:t>
            </a:r>
          </a:p>
          <a:p>
            <a:r>
              <a:rPr lang="en-US" dirty="0"/>
              <a:t>Renovated and built dozens of camps and posts.</a:t>
            </a:r>
          </a:p>
          <a:p>
            <a:r>
              <a:rPr lang="en-US" dirty="0"/>
              <a:t>Built telegraph lines, patrols, and roads. </a:t>
            </a:r>
          </a:p>
          <a:p>
            <a:r>
              <a:rPr lang="en-US" dirty="0"/>
              <a:t>Chased cattle thieves, outlaws, as well as Mexican revolutionaries who settled along the borders. </a:t>
            </a:r>
            <a:endParaRPr lang="en-US" dirty="0" smtClean="0"/>
          </a:p>
          <a:p>
            <a:r>
              <a:rPr lang="en-US" dirty="0"/>
              <a:t>They also escorted wagon trains </a:t>
            </a:r>
          </a:p>
          <a:p>
            <a:r>
              <a:rPr lang="en-US" dirty="0"/>
              <a:t>Moreover, they safeguarded </a:t>
            </a:r>
            <a:r>
              <a:rPr lang="en-US" dirty="0" smtClean="0"/>
              <a:t>settlers</a:t>
            </a:r>
          </a:p>
          <a:p>
            <a:r>
              <a:rPr lang="en-US" dirty="0"/>
              <a:t>Provide security to workers building the roads connecting continents.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66789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Challenges faced by the Buffalo Soldiers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Poor diets and insufficient foods</a:t>
            </a:r>
          </a:p>
          <a:p>
            <a:r>
              <a:rPr lang="en-US" dirty="0"/>
              <a:t>Jurisdiction</a:t>
            </a:r>
          </a:p>
          <a:p>
            <a:r>
              <a:rPr lang="en-US" dirty="0"/>
              <a:t>Given weak and broken horses</a:t>
            </a:r>
          </a:p>
          <a:p>
            <a:r>
              <a:rPr lang="en-US" dirty="0"/>
              <a:t>Hostile working environments</a:t>
            </a:r>
          </a:p>
          <a:p>
            <a:r>
              <a:rPr lang="en-US" dirty="0"/>
              <a:t>Harsh punishments</a:t>
            </a:r>
          </a:p>
          <a:p>
            <a:r>
              <a:rPr lang="en-US" dirty="0"/>
              <a:t>Use of hand me down weapons, uniforms, and Equipment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85847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Hoverson</a:t>
            </a:r>
            <a:r>
              <a:rPr lang="en-US" dirty="0"/>
              <a:t>, M. (2015). Buffalo Soldiers at </a:t>
            </a:r>
            <a:r>
              <a:rPr lang="en-US" dirty="0" err="1"/>
              <a:t>Kīlauea</a:t>
            </a:r>
            <a:r>
              <a:rPr lang="en-US" dirty="0"/>
              <a:t>, 1915–1917. Hawaiian Journal of History, 49(1), 73-90.</a:t>
            </a:r>
          </a:p>
          <a:p>
            <a:r>
              <a:rPr lang="en-US" dirty="0" err="1"/>
              <a:t>Juárez</a:t>
            </a:r>
            <a:r>
              <a:rPr lang="en-US" dirty="0"/>
              <a:t>, M. (2019). From Buffalo Soldiers to Redlined Communities: African American Community Building in El Paso's Lincoln Park Neighborhood. American Studies, 58(3), 107-127.</a:t>
            </a:r>
          </a:p>
          <a:p>
            <a:r>
              <a:rPr lang="en-US" dirty="0"/>
              <a:t>Mason, K. S. (2019). Buffalo Soldiers as Guardians of the Parks: African‐American Troops in the California National Parks in the Early Twentieth Century. The Historian, 81(1), 84-98.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09172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Buffalo Soldiers commenced over b140 years ago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In early 1450 brought a number of changes to the North American continent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Most Native Americans faced European surveyors who would soon destroy and transform their </a:t>
            </a:r>
            <a:r>
              <a:rPr lang="en-US" dirty="0" smtClean="0"/>
              <a:t>world.</a:t>
            </a:r>
          </a:p>
          <a:p>
            <a:r>
              <a:rPr lang="en-US" dirty="0"/>
              <a:t>These explorers or rather surveyors started a trans- Atlantic slave. </a:t>
            </a:r>
            <a:endParaRPr lang="en-US" dirty="0" smtClean="0"/>
          </a:p>
          <a:p>
            <a:r>
              <a:rPr lang="en-US" dirty="0" smtClean="0"/>
              <a:t>They </a:t>
            </a:r>
            <a:r>
              <a:rPr lang="en-US" dirty="0"/>
              <a:t>brought millions of slaves from Africa countries. </a:t>
            </a:r>
            <a:endParaRPr lang="en-US" dirty="0" smtClean="0"/>
          </a:p>
          <a:p>
            <a:r>
              <a:rPr lang="en-US" dirty="0" smtClean="0"/>
              <a:t>As </a:t>
            </a:r>
            <a:r>
              <a:rPr lang="en-US" dirty="0"/>
              <a:t>a result, this gave birth to a new economic and social structure, where the individual's color determined whether they be a slave or not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Throughout history, in every major warlike Indian war, Black Americans and Native Americans fought against each other. </a:t>
            </a:r>
            <a:endParaRPr lang="en-US" dirty="0" smtClean="0"/>
          </a:p>
          <a:p>
            <a:r>
              <a:rPr lang="en-US" dirty="0" smtClean="0"/>
              <a:t>This </a:t>
            </a:r>
            <a:r>
              <a:rPr lang="en-US" dirty="0"/>
              <a:t>situation triumphed throughout the civil war. </a:t>
            </a:r>
          </a:p>
        </p:txBody>
      </p:sp>
    </p:spTree>
    <p:extLst>
      <p:ext uri="{BB962C8B-B14F-4D97-AF65-F5344CB8AC3E}">
        <p14:creationId xmlns:p14="http://schemas.microsoft.com/office/powerpoint/2010/main" val="41920475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TheCont</a:t>
            </a:r>
            <a:r>
              <a:rPr lang="en-US" dirty="0" smtClean="0"/>
              <a:t>.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Some communities such as the Cherokees fought the south and others like the Seminoles helped the North (Mason, 2019</a:t>
            </a:r>
            <a:r>
              <a:rPr lang="en-US" dirty="0" smtClean="0"/>
              <a:t>).</a:t>
            </a:r>
          </a:p>
          <a:p>
            <a:r>
              <a:rPr lang="en-US" dirty="0" smtClean="0"/>
              <a:t> </a:t>
            </a:r>
            <a:r>
              <a:rPr lang="en-US" dirty="0"/>
              <a:t>On another hand, the Africans in bondage brought over on slave vessels decades of years before liberty time arrived</a:t>
            </a:r>
            <a:r>
              <a:rPr lang="en-US" dirty="0" smtClean="0"/>
              <a:t>.</a:t>
            </a:r>
          </a:p>
          <a:p>
            <a:r>
              <a:rPr lang="en-US" dirty="0" smtClean="0"/>
              <a:t>Many </a:t>
            </a:r>
            <a:r>
              <a:rPr lang="en-US" dirty="0"/>
              <a:t>slaves ran away when the Northern troops arrived in the South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They were releases or emancipated in order to fight for their freedom.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16082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Black Americans </a:t>
            </a:r>
            <a:r>
              <a:rPr lang="en-US" b="1" dirty="0" smtClean="0"/>
              <a:t>a </a:t>
            </a:r>
            <a:r>
              <a:rPr lang="en-US" b="1" dirty="0"/>
              <a:t>tough look at soldierly services which provided;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Education</a:t>
            </a:r>
            <a:endParaRPr lang="en-US" dirty="0"/>
          </a:p>
          <a:p>
            <a:r>
              <a:rPr lang="en-US" dirty="0"/>
              <a:t>Medical service</a:t>
            </a:r>
          </a:p>
          <a:p>
            <a:r>
              <a:rPr lang="en-US" dirty="0"/>
              <a:t>Pension</a:t>
            </a:r>
          </a:p>
          <a:p>
            <a:r>
              <a:rPr lang="en-US" dirty="0"/>
              <a:t>Shelter</a:t>
            </a:r>
          </a:p>
          <a:p>
            <a:r>
              <a:rPr lang="en-US" dirty="0"/>
              <a:t>Steady pay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25193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End of Civil War in </a:t>
            </a:r>
            <a:r>
              <a:rPr lang="en-US" dirty="0" smtClean="0"/>
              <a:t>1865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In </a:t>
            </a:r>
            <a:r>
              <a:rPr lang="en-US" dirty="0"/>
              <a:t>1865, when the civil war </a:t>
            </a:r>
            <a:r>
              <a:rPr lang="en-US" dirty="0" smtClean="0"/>
              <a:t>ended.</a:t>
            </a:r>
          </a:p>
          <a:p>
            <a:r>
              <a:rPr lang="en-US" dirty="0" smtClean="0"/>
              <a:t>About </a:t>
            </a:r>
            <a:r>
              <a:rPr lang="en-US" dirty="0"/>
              <a:t>186, 000 freedmen and former slaves had worked for the United States Colored Troops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Which is abbreviated as USCT and 10 of the total Union Strength</a:t>
            </a:r>
            <a:r>
              <a:rPr lang="en-US" dirty="0" smtClean="0"/>
              <a:t>.</a:t>
            </a:r>
          </a:p>
          <a:p>
            <a:r>
              <a:rPr lang="en-US" dirty="0" smtClean="0"/>
              <a:t>  </a:t>
            </a:r>
            <a:r>
              <a:rPr lang="en-US" dirty="0"/>
              <a:t>While about 200, 000 slaves served as military support, hospital engineers, and so on. </a:t>
            </a:r>
            <a:endParaRPr lang="en-US" dirty="0" smtClean="0"/>
          </a:p>
          <a:p>
            <a:r>
              <a:rPr lang="en-US" dirty="0" smtClean="0"/>
              <a:t>Another </a:t>
            </a:r>
            <a:r>
              <a:rPr lang="en-US" dirty="0"/>
              <a:t>30, 000 served in the merchant navy in various departments</a:t>
            </a:r>
          </a:p>
        </p:txBody>
      </p:sp>
      <p:pic>
        <p:nvPicPr>
          <p:cNvPr id="6" name="Picture 5" descr="Nonfiction Book Review: Out of the Storm: The End of the Civil War,  April-June 1865 by Noah Andre Trudeau, Author Little Brown and Company  $29.95 (470p) ISBN 978-0-316-85328-6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36000" r="970" b="-1"/>
          <a:stretch/>
        </p:blipFill>
        <p:spPr bwMode="auto">
          <a:xfrm>
            <a:off x="5124450" y="2101755"/>
            <a:ext cx="1943100" cy="231784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404093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One year after the Civil war ended, 1866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This was reconstruction era</a:t>
            </a:r>
            <a:r>
              <a:rPr lang="en-US" dirty="0" smtClean="0"/>
              <a:t>.</a:t>
            </a:r>
          </a:p>
          <a:p>
            <a:r>
              <a:rPr lang="en-US" dirty="0" smtClean="0"/>
              <a:t>13</a:t>
            </a:r>
            <a:r>
              <a:rPr lang="en-US" baseline="30000" dirty="0" smtClean="0"/>
              <a:t>th</a:t>
            </a:r>
            <a:r>
              <a:rPr lang="en-US" dirty="0" smtClean="0"/>
              <a:t> </a:t>
            </a:r>
            <a:r>
              <a:rPr lang="en-US" dirty="0"/>
              <a:t>Amendment was enacted where the slave trade was abolished. </a:t>
            </a:r>
            <a:endParaRPr lang="en-US" dirty="0" smtClean="0"/>
          </a:p>
          <a:p>
            <a:r>
              <a:rPr lang="en-US" dirty="0" smtClean="0"/>
              <a:t>Congress </a:t>
            </a:r>
            <a:r>
              <a:rPr lang="en-US" dirty="0"/>
              <a:t>also saw the need to modify and reorganize the structure of the army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They focused on structuring the army merits of Black American soldiers. </a:t>
            </a:r>
            <a:endParaRPr lang="en-US" dirty="0" smtClean="0"/>
          </a:p>
          <a:p>
            <a:r>
              <a:rPr lang="en-US" dirty="0" smtClean="0"/>
              <a:t>Two </a:t>
            </a:r>
            <a:r>
              <a:rPr lang="en-US" dirty="0"/>
              <a:t>segregated black cavalry regiments and four black infantry were authorized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This included former slaves, African civil war troops, and freedmen. </a:t>
            </a:r>
            <a:endParaRPr lang="en-US" dirty="0" smtClean="0"/>
          </a:p>
          <a:p>
            <a:r>
              <a:rPr lang="en-US" dirty="0" smtClean="0"/>
              <a:t>Also</a:t>
            </a:r>
            <a:r>
              <a:rPr lang="en-US" dirty="0"/>
              <a:t>, the latter was made as to the 9</a:t>
            </a:r>
            <a:r>
              <a:rPr lang="en-US" baseline="30000" dirty="0"/>
              <a:t>th</a:t>
            </a:r>
            <a:r>
              <a:rPr lang="en-US" dirty="0"/>
              <a:t> and 10</a:t>
            </a:r>
            <a:r>
              <a:rPr lang="en-US" baseline="30000" dirty="0"/>
              <a:t>th</a:t>
            </a:r>
            <a:r>
              <a:rPr lang="en-US" dirty="0"/>
              <a:t> US cavalry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This was intended to be the most adorned of all the United States Military Battalions. </a:t>
            </a:r>
            <a:endParaRPr lang="en-US" dirty="0" smtClean="0"/>
          </a:p>
          <a:p>
            <a:r>
              <a:rPr lang="en-US" dirty="0" smtClean="0"/>
              <a:t>Therefore </a:t>
            </a:r>
            <a:r>
              <a:rPr lang="en-US" dirty="0"/>
              <a:t>instigated the Legend of the Buffalo Soldiers. </a:t>
            </a:r>
            <a:endParaRPr lang="en-US" dirty="0" smtClean="0"/>
          </a:p>
          <a:p>
            <a:r>
              <a:rPr lang="en-US" dirty="0" smtClean="0"/>
              <a:t>This </a:t>
            </a:r>
            <a:r>
              <a:rPr lang="en-US" dirty="0"/>
              <a:t>was the first Black Americans to serve during this period of peace.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71447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the Buffalo Soldiers Got Their Name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The name emerged with the Cheyenne soldiers or warriors in early 1867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During this period, Black American soldiers were courageous and ferocious in war, even when they were less in numbers. </a:t>
            </a:r>
            <a:endParaRPr lang="en-US" dirty="0" smtClean="0"/>
          </a:p>
          <a:p>
            <a:r>
              <a:rPr lang="en-US" dirty="0" smtClean="0"/>
              <a:t>As </a:t>
            </a:r>
            <a:r>
              <a:rPr lang="en-US" dirty="0"/>
              <a:t>a sign of honor and respect, Cheyenne nicknamed the hard fighting black soldiers in blue uniform Buffalo soldiers.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nickname may also be attributed to their hair which looked like of the revered bison (</a:t>
            </a:r>
            <a:r>
              <a:rPr lang="en-US" dirty="0" err="1"/>
              <a:t>Juárez</a:t>
            </a:r>
            <a:r>
              <a:rPr lang="en-US" dirty="0"/>
              <a:t>, 2019</a:t>
            </a:r>
            <a:r>
              <a:rPr lang="en-US" dirty="0" smtClean="0"/>
              <a:t>).</a:t>
            </a:r>
          </a:p>
          <a:p>
            <a:r>
              <a:rPr lang="en-US" dirty="0" smtClean="0"/>
              <a:t> </a:t>
            </a:r>
            <a:r>
              <a:rPr lang="en-US" dirty="0"/>
              <a:t>According to Indians, Buffalo was a sign of courage and strength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This is because buffalo was a sacred and dangerous wild animal to the Indians.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name became so famous and it was proudly adopted as it was a highly respected American legacy.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08194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Distinction wars fought by Buffalo Soldiers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the Cheyenne war which started in 1867 and ended in 1869</a:t>
            </a:r>
          </a:p>
          <a:p>
            <a:r>
              <a:rPr lang="en-US" dirty="0"/>
              <a:t>In the Red River War which occurred between 1874- 1875</a:t>
            </a:r>
          </a:p>
          <a:p>
            <a:r>
              <a:rPr lang="en-US" dirty="0"/>
              <a:t>In the Ute War which took place in 1879</a:t>
            </a:r>
          </a:p>
          <a:p>
            <a:r>
              <a:rPr lang="en-US" dirty="0"/>
              <a:t>In the Apache wars which started in 1875 and ended in 1886</a:t>
            </a:r>
          </a:p>
          <a:p>
            <a:r>
              <a:rPr lang="en-US" dirty="0"/>
              <a:t>In the Sioux wat which started in 1890 and ended in 1891</a:t>
            </a:r>
          </a:p>
          <a:p>
            <a:r>
              <a:rPr lang="en-US" dirty="0"/>
              <a:t>During the western campaign, more than 13 congressional honor medals were issued to Buffalo soldiers (</a:t>
            </a:r>
            <a:r>
              <a:rPr lang="en-US" dirty="0" err="1"/>
              <a:t>Hoverson</a:t>
            </a:r>
            <a:r>
              <a:rPr lang="en-US" dirty="0"/>
              <a:t>, 2015).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9451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Brave10th Calvary Congressional Honor medals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Sergeant </a:t>
            </a:r>
            <a:r>
              <a:rPr lang="en-US" dirty="0"/>
              <a:t>William </a:t>
            </a:r>
            <a:r>
              <a:rPr lang="en-US" dirty="0" err="1"/>
              <a:t>McBryar</a:t>
            </a:r>
            <a:endParaRPr lang="en-US" dirty="0"/>
          </a:p>
          <a:p>
            <a:pPr lvl="0"/>
            <a:r>
              <a:rPr lang="en-US" dirty="0"/>
              <a:t>Private Fitz Lee</a:t>
            </a:r>
          </a:p>
          <a:p>
            <a:pPr lvl="0"/>
            <a:r>
              <a:rPr lang="en-US" dirty="0"/>
              <a:t>Sergeant Major Edward L. Baker</a:t>
            </a:r>
          </a:p>
          <a:p>
            <a:pPr lvl="0"/>
            <a:r>
              <a:rPr lang="en-US" dirty="0"/>
              <a:t>Private Dennis Bell</a:t>
            </a:r>
          </a:p>
          <a:p>
            <a:pPr lvl="0"/>
            <a:r>
              <a:rPr lang="en-US" dirty="0"/>
              <a:t>Second Lieutenant </a:t>
            </a:r>
            <a:r>
              <a:rPr lang="en-US" dirty="0" err="1"/>
              <a:t>Powhattan</a:t>
            </a:r>
            <a:r>
              <a:rPr lang="en-US" dirty="0"/>
              <a:t> H. Clarke</a:t>
            </a:r>
          </a:p>
          <a:p>
            <a:pPr lvl="0"/>
            <a:r>
              <a:rPr lang="en-US" dirty="0"/>
              <a:t>Sergeant William Tompkins</a:t>
            </a:r>
          </a:p>
          <a:p>
            <a:pPr lvl="0"/>
            <a:r>
              <a:rPr lang="en-US" dirty="0"/>
              <a:t>Captain Louis H. Carpenter</a:t>
            </a:r>
          </a:p>
          <a:p>
            <a:pPr lvl="0"/>
            <a:r>
              <a:rPr lang="en-US" dirty="0"/>
              <a:t>Private George H. Wanton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41835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803</Words>
  <Application>Microsoft Office PowerPoint</Application>
  <PresentationFormat>Widescreen</PresentationFormat>
  <Paragraphs>90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BUFFALO SOLDIERS </vt:lpstr>
      <vt:lpstr>Introduction</vt:lpstr>
      <vt:lpstr>TheCont. </vt:lpstr>
      <vt:lpstr>Black Americans a tough look at soldierly services which provided;  </vt:lpstr>
      <vt:lpstr>End of Civil War in 1865  </vt:lpstr>
      <vt:lpstr>One year after the Civil war ended, 1866 </vt:lpstr>
      <vt:lpstr>How the Buffalo Soldiers Got Their Name </vt:lpstr>
      <vt:lpstr>The Distinction wars fought by Buffalo Soldiers </vt:lpstr>
      <vt:lpstr>The Brave10th Calvary Congressional Honor medals </vt:lpstr>
      <vt:lpstr>The services for Buffalo Soldiers  </vt:lpstr>
      <vt:lpstr>Challenges faced by the Buffalo Soldiers </vt:lpstr>
      <vt:lpstr>References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BUFFALO SOLDIERS</dc:title>
  <dc:creator>hp</dc:creator>
  <cp:lastModifiedBy>hp</cp:lastModifiedBy>
  <cp:revision>7</cp:revision>
  <dcterms:created xsi:type="dcterms:W3CDTF">2021-06-16T01:22:21Z</dcterms:created>
  <dcterms:modified xsi:type="dcterms:W3CDTF">2021-06-16T01:45:14Z</dcterms:modified>
</cp:coreProperties>
</file>